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7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jolijn Kruizinga" userId="346ba030-023e-456a-bf91-258270dfab19" providerId="ADAL" clId="{604D00FA-DB44-4BA1-926F-B6B43AAE689D}"/>
    <pc:docChg chg="delSld modSld">
      <pc:chgData name="Marjolijn Kruizinga" userId="346ba030-023e-456a-bf91-258270dfab19" providerId="ADAL" clId="{604D00FA-DB44-4BA1-926F-B6B43AAE689D}" dt="2019-09-09T15:24:47.298" v="74" actId="20577"/>
      <pc:docMkLst>
        <pc:docMk/>
      </pc:docMkLst>
      <pc:sldChg chg="modSp">
        <pc:chgData name="Marjolijn Kruizinga" userId="346ba030-023e-456a-bf91-258270dfab19" providerId="ADAL" clId="{604D00FA-DB44-4BA1-926F-B6B43AAE689D}" dt="2019-09-09T15:24:47.298" v="74" actId="20577"/>
        <pc:sldMkLst>
          <pc:docMk/>
          <pc:sldMk cId="134845762" sldId="257"/>
        </pc:sldMkLst>
        <pc:spChg chg="mod">
          <ac:chgData name="Marjolijn Kruizinga" userId="346ba030-023e-456a-bf91-258270dfab19" providerId="ADAL" clId="{604D00FA-DB44-4BA1-926F-B6B43AAE689D}" dt="2019-09-09T15:24:47.298" v="74" actId="20577"/>
          <ac:spMkLst>
            <pc:docMk/>
            <pc:sldMk cId="134845762" sldId="257"/>
            <ac:spMk id="3" creationId="{78B8640C-B8E4-4454-A7F2-2A33F00BF032}"/>
          </ac:spMkLst>
        </pc:spChg>
      </pc:sldChg>
      <pc:sldChg chg="del">
        <pc:chgData name="Marjolijn Kruizinga" userId="346ba030-023e-456a-bf91-258270dfab19" providerId="ADAL" clId="{604D00FA-DB44-4BA1-926F-B6B43AAE689D}" dt="2019-09-09T15:24:33.608" v="29" actId="2696"/>
        <pc:sldMkLst>
          <pc:docMk/>
          <pc:sldMk cId="602129353" sldId="258"/>
        </pc:sldMkLst>
      </pc:sldChg>
      <pc:sldChg chg="modSp">
        <pc:chgData name="Marjolijn Kruizinga" userId="346ba030-023e-456a-bf91-258270dfab19" providerId="ADAL" clId="{604D00FA-DB44-4BA1-926F-B6B43AAE689D}" dt="2019-09-09T15:24:22.871" v="28" actId="20577"/>
        <pc:sldMkLst>
          <pc:docMk/>
          <pc:sldMk cId="517444425" sldId="267"/>
        </pc:sldMkLst>
        <pc:spChg chg="mod">
          <ac:chgData name="Marjolijn Kruizinga" userId="346ba030-023e-456a-bf91-258270dfab19" providerId="ADAL" clId="{604D00FA-DB44-4BA1-926F-B6B43AAE689D}" dt="2019-09-09T15:24:22.871" v="28" actId="20577"/>
          <ac:spMkLst>
            <pc:docMk/>
            <pc:sldMk cId="517444425" sldId="267"/>
            <ac:spMk id="3" creationId="{BF1BF08E-778A-469A-80B5-5B84C9B52C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77953C-DBDC-4B57-9EAE-FCC070B403B0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58288A5-80E7-4968-8E0E-1141C76C740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56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7953C-DBDC-4B57-9EAE-FCC070B403B0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88A5-80E7-4968-8E0E-1141C76C7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704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7953C-DBDC-4B57-9EAE-FCC070B403B0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88A5-80E7-4968-8E0E-1141C76C7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930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7953C-DBDC-4B57-9EAE-FCC070B403B0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88A5-80E7-4968-8E0E-1141C76C7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9936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7953C-DBDC-4B57-9EAE-FCC070B403B0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88A5-80E7-4968-8E0E-1141C76C740D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60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7953C-DBDC-4B57-9EAE-FCC070B403B0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88A5-80E7-4968-8E0E-1141C76C7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409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7953C-DBDC-4B57-9EAE-FCC070B403B0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88A5-80E7-4968-8E0E-1141C76C7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9031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7953C-DBDC-4B57-9EAE-FCC070B403B0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88A5-80E7-4968-8E0E-1141C76C7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334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7953C-DBDC-4B57-9EAE-FCC070B403B0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88A5-80E7-4968-8E0E-1141C76C7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302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7953C-DBDC-4B57-9EAE-FCC070B403B0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88A5-80E7-4968-8E0E-1141C76C7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012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7953C-DBDC-4B57-9EAE-FCC070B403B0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88A5-80E7-4968-8E0E-1141C76C7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573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277953C-DBDC-4B57-9EAE-FCC070B403B0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58288A5-80E7-4968-8E0E-1141C76C7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49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DD126D-DFB5-4DDF-9A80-BC0ADE884A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Ondernemerschap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5CD7F1B-FD34-4A0D-8FD5-B8A8385BBA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6457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7AFFCB-CA26-4BFB-AB38-A398FC80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</a:t>
            </a:r>
            <a:r>
              <a:rPr lang="nl-NL" baseline="30000" dirty="0"/>
              <a:t>e</a:t>
            </a:r>
            <a:r>
              <a:rPr lang="nl-NL" dirty="0"/>
              <a:t> pagina: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DB78F8-F893-43CC-8E55-2E83D61DE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 werken in hoofdstukken dus;</a:t>
            </a:r>
          </a:p>
          <a:p>
            <a:pPr marL="45720" indent="0">
              <a:buNone/>
            </a:pPr>
            <a:r>
              <a:rPr lang="nl-NL" b="1" dirty="0"/>
              <a:t>Hoofdstuk 1: Product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r>
              <a:rPr lang="nl-NL" dirty="0"/>
              <a:t>Beschrijf jouw product.</a:t>
            </a:r>
          </a:p>
          <a:p>
            <a:r>
              <a:rPr lang="nl-NL" dirty="0"/>
              <a:t>Fysieke product -&gt; wat je kan zien en wat je levert. BV sportschoen, advies/gastouder/kledinglijn.</a:t>
            </a:r>
          </a:p>
          <a:p>
            <a:r>
              <a:rPr lang="nl-NL" dirty="0"/>
              <a:t>Uitgebreide product -&gt; eigenschappen zoals: (verpakking), service, garantie, functie</a:t>
            </a:r>
          </a:p>
          <a:p>
            <a:r>
              <a:rPr lang="nl-NL" dirty="0"/>
              <a:t>Totale product -&gt; imago, milieuvriendelijkheid of status. </a:t>
            </a:r>
          </a:p>
          <a:p>
            <a:pPr marL="4572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4250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EF6837-5048-495A-83BE-F674B650F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product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690C16-8184-46C4-A9C0-B1A4CE031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nl-NL" dirty="0"/>
              <a:t>Zie WORD</a:t>
            </a:r>
          </a:p>
          <a:p>
            <a:pPr marL="4572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848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B02D79-7D9A-4D03-A341-B278AB211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B8640C-B8E4-4454-A7F2-2A33F00BF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Uitleg opdracht periode 1: MARKETINGPLAN schrijven.</a:t>
            </a:r>
          </a:p>
          <a:p>
            <a:r>
              <a:rPr lang="nl-NL" dirty="0"/>
              <a:t>Theorie over de P van product</a:t>
            </a:r>
          </a:p>
          <a:p>
            <a:r>
              <a:rPr lang="nl-NL" dirty="0"/>
              <a:t>Start maken met verslag.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r>
              <a:rPr lang="nl-NL" dirty="0"/>
              <a:t>Wiki:</a:t>
            </a:r>
          </a:p>
          <a:p>
            <a:pPr marL="4572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845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04E71D-46AD-4098-B3F1-71C5B5AD2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E75FFA-2B8C-4584-9D0D-8297565777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7345835-04CD-49BE-B105-1B4770F29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0DAA4A3-A8FF-4201-928F-4D690839A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4" name="Picture 2" descr="Afbeeldingsresultaat voor marketingmix">
            <a:extLst>
              <a:ext uri="{FF2B5EF4-FFF2-40B4-BE49-F238E27FC236}">
                <a16:creationId xmlns:a16="http://schemas.microsoft.com/office/drawing/2014/main" id="{B60A4A62-2673-4B26-8772-64875D534F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8559"/>
          <a:stretch/>
        </p:blipFill>
        <p:spPr bwMode="auto">
          <a:xfrm>
            <a:off x="20" y="10"/>
            <a:ext cx="81298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7EBFEAE-8A98-4660-B3DC-9CF2C8FC9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6D31157-DEA7-4E1C-B345-AF216CF76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9995" y="688255"/>
            <a:ext cx="3133839" cy="4118255"/>
          </a:xfrm>
          <a:noFill/>
          <a:ln w="12700" cmpd="sng"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5000"/>
              </a:lnSpc>
            </a:pPr>
            <a:r>
              <a:rPr lang="en-US" sz="3100" b="1" cap="all"/>
              <a:t>Marketingmix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6B911B6-80D6-4651-AEAB-B705C9C54C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903991" y="5044695"/>
            <a:ext cx="53689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301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30DC0F-AA0B-4415-A214-568D522EF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 PRODUCT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3B31E2-B6E4-4A55-815F-14A32330F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product is alles wat in een behoefte kan voorzien.</a:t>
            </a:r>
          </a:p>
          <a:p>
            <a:endParaRPr lang="nl-NL" dirty="0"/>
          </a:p>
          <a:p>
            <a:pPr marL="45720" indent="0">
              <a:buNone/>
            </a:pPr>
            <a:r>
              <a:rPr lang="nl-NL" dirty="0"/>
              <a:t>Een product kan bestaan uit diensten of uit goederen.</a:t>
            </a:r>
          </a:p>
          <a:p>
            <a:pPr marL="502920" indent="-457200">
              <a:buAutoNum type="arabicPeriod"/>
            </a:pPr>
            <a:r>
              <a:rPr lang="nl-NL" dirty="0"/>
              <a:t>Een verzekeringsagent levert een dienst. </a:t>
            </a:r>
          </a:p>
          <a:p>
            <a:pPr marL="502920" indent="-457200">
              <a:buAutoNum type="arabicPeriod"/>
            </a:pPr>
            <a:r>
              <a:rPr lang="nl-NL" dirty="0"/>
              <a:t>Een vertegenwoordiger van een sportmerk verkoopt goederen.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8115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8A0640-EBE4-43C8-9399-F696A29B6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 van product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1D78FA-B2C2-4EF2-969C-1C02BBCAB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Fysieke product -&gt; wat je kan zien en wat je levert. BV sportschoen, advies.</a:t>
            </a:r>
          </a:p>
          <a:p>
            <a:r>
              <a:rPr lang="nl-NL" dirty="0"/>
              <a:t>Uitgebreide product -&gt; eigenschappen zoals: verpakking, service, garantie.</a:t>
            </a:r>
          </a:p>
          <a:p>
            <a:r>
              <a:rPr lang="nl-NL" dirty="0"/>
              <a:t>Totale product -&gt; imago, milieuvriendelijkheid of status. 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1512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73A41-C9D6-42C7-8187-6CD1CC666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Assortiment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E5FD871-3C70-489A-AE66-F99D534F15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Breed 	en smal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2C48F1-03DA-4F26-9859-0EA8CB64F5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nl-NL" b="1" dirty="0"/>
              <a:t>Breed assortiment </a:t>
            </a:r>
            <a:r>
              <a:rPr lang="nl-NL" dirty="0"/>
              <a:t>= </a:t>
            </a:r>
          </a:p>
          <a:p>
            <a:pPr marL="45720" indent="0">
              <a:buNone/>
            </a:pPr>
            <a:r>
              <a:rPr lang="nl-NL" dirty="0"/>
              <a:t>verschillende producten.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r>
              <a:rPr lang="nl-NL" b="1" dirty="0"/>
              <a:t>Smal assortiment </a:t>
            </a:r>
            <a:r>
              <a:rPr lang="nl-NL" dirty="0"/>
              <a:t>= </a:t>
            </a:r>
          </a:p>
          <a:p>
            <a:pPr marL="45720" indent="0">
              <a:buNone/>
            </a:pPr>
            <a:r>
              <a:rPr lang="nl-NL" dirty="0"/>
              <a:t>weinig verschillende producten (zoals een speciaalzaak in sigaren)</a:t>
            </a:r>
          </a:p>
          <a:p>
            <a:pPr marL="45720" indent="0">
              <a:buNone/>
            </a:pPr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8013AFE-755E-4279-BCA4-BB61600C6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Diep en ondiep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84A41B6-9868-4E85-BA76-DAA6F203960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nl-NL" dirty="0"/>
              <a:t>Diep assortiment=</a:t>
            </a:r>
          </a:p>
          <a:p>
            <a:pPr marL="45720" indent="0">
              <a:buNone/>
            </a:pPr>
            <a:r>
              <a:rPr lang="nl-NL" dirty="0"/>
              <a:t>Allerlei variaties en merken en prijsklassen.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r>
              <a:rPr lang="nl-NL" b="1" dirty="0"/>
              <a:t>Ondiep assortiment=</a:t>
            </a:r>
          </a:p>
          <a:p>
            <a:pPr marL="45720" indent="0">
              <a:buNone/>
            </a:pPr>
            <a:r>
              <a:rPr lang="nl-NL" dirty="0"/>
              <a:t>Weinig keuze, bv maar 2 soorten.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026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2C223AEC-6329-4C71-82FC-799E7C46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Garantie van PRODUCT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5787A77D-A7BB-4297-8FD5-918DA46A3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Product moet voldoen bij de koop aan de eigenschappen die zijn toegekend.</a:t>
            </a:r>
          </a:p>
          <a:p>
            <a:pPr marL="45720" indent="0">
              <a:buNone/>
            </a:pPr>
            <a:r>
              <a:rPr lang="nl-NL" dirty="0"/>
              <a:t>WET HANDHAVING CONSUMENTENBESCHERMING.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r>
              <a:rPr lang="nl-NL" dirty="0"/>
              <a:t>Garantie is anders.</a:t>
            </a:r>
          </a:p>
          <a:p>
            <a:pPr marL="45720" indent="0">
              <a:buNone/>
            </a:pPr>
            <a:r>
              <a:rPr lang="nl-NL" dirty="0"/>
              <a:t>Service van de verkopende partij = de verzekering.</a:t>
            </a:r>
          </a:p>
          <a:p>
            <a:pPr marL="45720" indent="0">
              <a:buNone/>
            </a:pPr>
            <a:r>
              <a:rPr lang="nl-NL" dirty="0"/>
              <a:t>Winkel stelt zich garant voor gebreken.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r>
              <a:rPr lang="nl-NL" dirty="0"/>
              <a:t>Schade aan mens of zaken </a:t>
            </a:r>
            <a:r>
              <a:rPr lang="nl-NL" dirty="0">
                <a:sym typeface="Wingdings" panose="05000000000000000000" pitchFamily="2" charset="2"/>
              </a:rPr>
              <a:t> producent (maker) aansprakelijk</a:t>
            </a:r>
          </a:p>
          <a:p>
            <a:pPr marL="45720" indent="0">
              <a:buNone/>
            </a:pPr>
            <a:r>
              <a:rPr lang="nl-NL" dirty="0"/>
              <a:t>PRODUCTAANSPRAKELIJKHEID. </a:t>
            </a:r>
          </a:p>
        </p:txBody>
      </p:sp>
    </p:spTree>
    <p:extLst>
      <p:ext uri="{BB962C8B-B14F-4D97-AF65-F5344CB8AC3E}">
        <p14:creationId xmlns:p14="http://schemas.microsoft.com/office/powerpoint/2010/main" val="1693477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8B7DBF-C40D-4100-94AA-A35DE9AF9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Verslag MARKETINGPLAN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9BD7FF-0AEE-49F2-8BDF-D0A45CCF5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een voorblad met; </a:t>
            </a:r>
          </a:p>
          <a:p>
            <a:pPr marL="502920" indent="-457200">
              <a:buAutoNum type="arabicPeriod"/>
            </a:pPr>
            <a:r>
              <a:rPr lang="nl-NL" dirty="0"/>
              <a:t>naam, </a:t>
            </a:r>
          </a:p>
          <a:p>
            <a:pPr marL="502920" indent="-457200">
              <a:buAutoNum type="arabicPeriod"/>
            </a:pPr>
            <a:r>
              <a:rPr lang="nl-NL" dirty="0"/>
              <a:t>klas, </a:t>
            </a:r>
          </a:p>
          <a:p>
            <a:pPr marL="502920" indent="-457200">
              <a:buAutoNum type="arabicPeriod"/>
            </a:pPr>
            <a:r>
              <a:rPr lang="nl-NL" dirty="0"/>
              <a:t>vak, </a:t>
            </a:r>
          </a:p>
          <a:p>
            <a:pPr marL="502920" indent="-457200">
              <a:buAutoNum type="arabicPeriod"/>
            </a:pPr>
            <a:r>
              <a:rPr lang="nl-NL" dirty="0"/>
              <a:t>deelnemersnummer, </a:t>
            </a:r>
          </a:p>
          <a:p>
            <a:pPr marL="502920" indent="-457200">
              <a:buAutoNum type="arabicPeriod"/>
            </a:pPr>
            <a:endParaRPr lang="nl-NL" dirty="0"/>
          </a:p>
          <a:p>
            <a:r>
              <a:rPr lang="nl-NL" dirty="0"/>
              <a:t>2</a:t>
            </a:r>
            <a:r>
              <a:rPr lang="nl-NL" baseline="30000" dirty="0"/>
              <a:t>e</a:t>
            </a:r>
            <a:r>
              <a:rPr lang="nl-NL" dirty="0"/>
              <a:t> pagina: inhoudsopgave (wordt later gevuld)</a:t>
            </a:r>
          </a:p>
          <a:p>
            <a:r>
              <a:rPr lang="nl-NL" dirty="0"/>
              <a:t>3</a:t>
            </a:r>
            <a:r>
              <a:rPr lang="nl-NL" baseline="30000" dirty="0"/>
              <a:t>e</a:t>
            </a:r>
            <a:r>
              <a:rPr lang="nl-NL" dirty="0"/>
              <a:t> pagina: inleiding (wat is een inleiding – vertel wat je in dit verslag gaat doen)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5147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72E472-2375-4F8E-BF1C-7AE60EA39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Maak op elke pagina de titels: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1BF08E-778A-469A-80B5-5B84C9B52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Hoofdstuk 1: Product</a:t>
            </a:r>
          </a:p>
          <a:p>
            <a:r>
              <a:rPr lang="nl-NL" dirty="0"/>
              <a:t>Hoofdstuk 2: Doelgroep</a:t>
            </a:r>
          </a:p>
          <a:p>
            <a:r>
              <a:rPr lang="nl-NL" dirty="0"/>
              <a:t>Hoofdstuk 3: Promotie</a:t>
            </a:r>
          </a:p>
          <a:p>
            <a:r>
              <a:rPr lang="nl-NL" dirty="0"/>
              <a:t>Hoofdstuk 4: Prijs</a:t>
            </a:r>
          </a:p>
          <a:p>
            <a:r>
              <a:rPr lang="nl-NL" dirty="0"/>
              <a:t>Hoofdstuk 5: Plaats</a:t>
            </a:r>
          </a:p>
          <a:p>
            <a:r>
              <a:rPr lang="nl-NL" dirty="0"/>
              <a:t>Hoofdstuk 6: Reflectie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7444425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2492</TotalTime>
  <Words>343</Words>
  <Application>Microsoft Office PowerPoint</Application>
  <PresentationFormat>Breedbeeld</PresentationFormat>
  <Paragraphs>67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Corbel</vt:lpstr>
      <vt:lpstr>Wingdings</vt:lpstr>
      <vt:lpstr>Basis</vt:lpstr>
      <vt:lpstr>Ondernemerschap</vt:lpstr>
      <vt:lpstr>Wat gaan we doen?</vt:lpstr>
      <vt:lpstr>Marketingmix</vt:lpstr>
      <vt:lpstr>Theorie PRODUCT</vt:lpstr>
      <vt:lpstr>P van product</vt:lpstr>
      <vt:lpstr>Assortiment</vt:lpstr>
      <vt:lpstr>Garantie van PRODUCT</vt:lpstr>
      <vt:lpstr>Verslag MARKETINGPLAN</vt:lpstr>
      <vt:lpstr>Maak op elke pagina de titels:</vt:lpstr>
      <vt:lpstr>4e pagina:</vt:lpstr>
      <vt:lpstr>Voorbeeld product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Ondernemerschap</dc:title>
  <dc:creator>Marjolijn Kruizinga</dc:creator>
  <cp:lastModifiedBy>Marjolijn Kruizinga</cp:lastModifiedBy>
  <cp:revision>8</cp:revision>
  <dcterms:created xsi:type="dcterms:W3CDTF">2019-03-20T13:37:47Z</dcterms:created>
  <dcterms:modified xsi:type="dcterms:W3CDTF">2019-09-09T15:31:05Z</dcterms:modified>
</cp:coreProperties>
</file>